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646B2-185E-4BA9-9775-E3EBAC5B2566}">
          <p14:sldIdLst>
            <p14:sldId id="256"/>
          </p14:sldIdLst>
        </p14:section>
        <p14:section name="Untitled Section" id="{836ECB40-DAF4-4617-944A-05C14A3D8109}">
          <p14:sldIdLst>
            <p14:sldId id="262"/>
            <p14:sldId id="259"/>
            <p14:sldId id="260"/>
            <p14:sldId id="258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92012E2-BC53-4D4F-B391-615C03AD160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B485C18-D537-4DA9-A3B9-8BFAEBF0764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30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12E2-BC53-4D4F-B391-615C03AD160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5C18-D537-4DA9-A3B9-8BFAEBF0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3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12E2-BC53-4D4F-B391-615C03AD160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5C18-D537-4DA9-A3B9-8BFAEBF0764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398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12E2-BC53-4D4F-B391-615C03AD160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5C18-D537-4DA9-A3B9-8BFAEBF0764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100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12E2-BC53-4D4F-B391-615C03AD160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5C18-D537-4DA9-A3B9-8BFAEBF0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39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12E2-BC53-4D4F-B391-615C03AD160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5C18-D537-4DA9-A3B9-8BFAEBF0764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162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12E2-BC53-4D4F-B391-615C03AD160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5C18-D537-4DA9-A3B9-8BFAEBF0764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594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12E2-BC53-4D4F-B391-615C03AD160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5C18-D537-4DA9-A3B9-8BFAEBF0764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713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12E2-BC53-4D4F-B391-615C03AD160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5C18-D537-4DA9-A3B9-8BFAEBF0764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74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12E2-BC53-4D4F-B391-615C03AD160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5C18-D537-4DA9-A3B9-8BFAEBF0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12E2-BC53-4D4F-B391-615C03AD160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5C18-D537-4DA9-A3B9-8BFAEBF0764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58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12E2-BC53-4D4F-B391-615C03AD160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5C18-D537-4DA9-A3B9-8BFAEBF0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6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12E2-BC53-4D4F-B391-615C03AD160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5C18-D537-4DA9-A3B9-8BFAEBF0764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55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12E2-BC53-4D4F-B391-615C03AD160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5C18-D537-4DA9-A3B9-8BFAEBF0764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3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12E2-BC53-4D4F-B391-615C03AD160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5C18-D537-4DA9-A3B9-8BFAEBF0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1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12E2-BC53-4D4F-B391-615C03AD160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5C18-D537-4DA9-A3B9-8BFAEBF0764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31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12E2-BC53-4D4F-B391-615C03AD160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5C18-D537-4DA9-A3B9-8BFAEBF0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0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2012E2-BC53-4D4F-B391-615C03AD160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485C18-D537-4DA9-A3B9-8BFAEBF0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6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Concurrent Enrollment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to use your enrollment report.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20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778" y="973776"/>
            <a:ext cx="9601196" cy="755228"/>
          </a:xfrm>
        </p:spPr>
        <p:txBody>
          <a:bodyPr>
            <a:noAutofit/>
          </a:bodyPr>
          <a:lstStyle/>
          <a:p>
            <a:r>
              <a:rPr lang="en-US" sz="6600" dirty="0"/>
              <a:t>Live Interactive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8985" y="1909816"/>
            <a:ext cx="8536535" cy="576262"/>
          </a:xfrm>
        </p:spPr>
        <p:txBody>
          <a:bodyPr/>
          <a:lstStyle/>
          <a:p>
            <a:pPr algn="ctr"/>
            <a:r>
              <a:rPr lang="en-US" dirty="0" smtClean="0"/>
              <a:t>Enrollment Report  =  Class Roster</a:t>
            </a:r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3" y="2847703"/>
            <a:ext cx="5177427" cy="274320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50" y="2847703"/>
            <a:ext cx="4885524" cy="2743199"/>
          </a:xfrm>
        </p:spPr>
      </p:pic>
    </p:spTree>
    <p:extLst>
      <p:ext uri="{BB962C8B-B14F-4D97-AF65-F5344CB8AC3E}">
        <p14:creationId xmlns:p14="http://schemas.microsoft.com/office/powerpoint/2010/main" val="229473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Face to Face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Sort and send </a:t>
            </a:r>
            <a:r>
              <a:rPr lang="en-US" dirty="0"/>
              <a:t>enrollment report to course instructors (teachers).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/>
              <a:t>Have </a:t>
            </a:r>
            <a:r>
              <a:rPr lang="en-US" dirty="0" smtClean="0"/>
              <a:t>teachers </a:t>
            </a:r>
            <a:r>
              <a:rPr lang="en-US" dirty="0"/>
              <a:t>check the </a:t>
            </a:r>
            <a:r>
              <a:rPr lang="en-US" b="1" dirty="0"/>
              <a:t>“Face to Face” tab </a:t>
            </a:r>
            <a:r>
              <a:rPr lang="en-US" dirty="0"/>
              <a:t>for students registered in their course</a:t>
            </a:r>
            <a:r>
              <a:rPr lang="en-US" dirty="0" smtClean="0"/>
              <a:t>.</a:t>
            </a:r>
          </a:p>
          <a:p>
            <a:pPr marL="457200" indent="-457200">
              <a:buFont typeface="Arial"/>
              <a:buAutoNum type="arabicPeriod"/>
            </a:pPr>
            <a:r>
              <a:rPr lang="en-US" dirty="0" smtClean="0"/>
              <a:t>Teacher informs student </a:t>
            </a:r>
            <a:r>
              <a:rPr lang="en-US" dirty="0"/>
              <a:t>when </a:t>
            </a:r>
            <a:r>
              <a:rPr lang="en-US" dirty="0" smtClean="0"/>
              <a:t>they show as registered for the course </a:t>
            </a:r>
            <a:r>
              <a:rPr lang="en-US" dirty="0"/>
              <a:t>on the enrollment report.  This indicates that the student registration </a:t>
            </a:r>
            <a:r>
              <a:rPr lang="en-US" dirty="0" smtClean="0"/>
              <a:t>process for </a:t>
            </a:r>
            <a:r>
              <a:rPr lang="en-US" dirty="0"/>
              <a:t>the course is complete. 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Face to 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Teachers </a:t>
            </a:r>
            <a:r>
              <a:rPr lang="en-US" dirty="0"/>
              <a:t>check </a:t>
            </a:r>
            <a:r>
              <a:rPr lang="en-US" b="1" dirty="0"/>
              <a:t>“Admitted not </a:t>
            </a:r>
            <a:r>
              <a:rPr lang="en-US" b="1" dirty="0" smtClean="0"/>
              <a:t>Registered” </a:t>
            </a:r>
            <a:r>
              <a:rPr lang="en-US" b="1" dirty="0"/>
              <a:t>tab</a:t>
            </a:r>
            <a:r>
              <a:rPr lang="en-US" dirty="0"/>
              <a:t>.  </a:t>
            </a: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 startAt="2"/>
            </a:pPr>
            <a:r>
              <a:rPr lang="en-US" dirty="0" smtClean="0"/>
              <a:t>If teachers </a:t>
            </a:r>
            <a:r>
              <a:rPr lang="en-US" dirty="0"/>
              <a:t>see a student </a:t>
            </a:r>
            <a:r>
              <a:rPr lang="en-US" dirty="0" smtClean="0"/>
              <a:t>from their class roster on </a:t>
            </a:r>
            <a:r>
              <a:rPr lang="en-US" dirty="0"/>
              <a:t>the </a:t>
            </a:r>
            <a:r>
              <a:rPr lang="en-US" dirty="0" smtClean="0"/>
              <a:t>admitted not registered list, they </a:t>
            </a:r>
            <a:r>
              <a:rPr lang="en-US" dirty="0"/>
              <a:t>need to inform </a:t>
            </a:r>
            <a:r>
              <a:rPr lang="en-US" dirty="0" smtClean="0"/>
              <a:t>the student </a:t>
            </a:r>
            <a:r>
              <a:rPr lang="en-US" dirty="0"/>
              <a:t>that they have been admitted but have not registered for the actual course</a:t>
            </a:r>
            <a:r>
              <a:rPr lang="en-US" dirty="0" smtClean="0"/>
              <a:t>.</a:t>
            </a:r>
          </a:p>
          <a:p>
            <a:pPr marL="457200" indent="-457200">
              <a:buAutoNum type="arabicPeriod" startAt="2"/>
            </a:pPr>
            <a:endParaRPr lang="en-US" dirty="0" smtClean="0"/>
          </a:p>
          <a:p>
            <a:pPr marL="457200" indent="-457200">
              <a:buAutoNum type="arabicPeriod" startAt="3"/>
            </a:pPr>
            <a:r>
              <a:rPr lang="en-US" dirty="0" smtClean="0"/>
              <a:t>Help the student register or send the student to CE Coordinator for registration help.</a:t>
            </a:r>
          </a:p>
          <a:p>
            <a:pPr marL="457200" indent="-457200">
              <a:buAutoNum type="arabicPeriod" startAt="3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2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Face to Face</a:t>
            </a:r>
            <a:endParaRPr lang="en-US" sz="6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3" y="2560638"/>
            <a:ext cx="4358964" cy="3309937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560320"/>
            <a:ext cx="4718050" cy="3310127"/>
          </a:xfrm>
        </p:spPr>
      </p:pic>
    </p:spTree>
    <p:extLst>
      <p:ext uri="{BB962C8B-B14F-4D97-AF65-F5344CB8AC3E}">
        <p14:creationId xmlns:p14="http://schemas.microsoft.com/office/powerpoint/2010/main" val="320395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81354"/>
          </a:xfrm>
        </p:spPr>
        <p:txBody>
          <a:bodyPr/>
          <a:lstStyle/>
          <a:p>
            <a:r>
              <a:rPr lang="en-US" dirty="0" smtClean="0"/>
              <a:t>Enrollment Reports are Vital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54" y="1972491"/>
            <a:ext cx="6989989" cy="4263205"/>
          </a:xfrm>
        </p:spPr>
      </p:pic>
    </p:spTree>
    <p:extLst>
      <p:ext uri="{BB962C8B-B14F-4D97-AF65-F5344CB8AC3E}">
        <p14:creationId xmlns:p14="http://schemas.microsoft.com/office/powerpoint/2010/main" val="131064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107</TotalTime>
  <Words>147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Concurrent Enrollment</vt:lpstr>
      <vt:lpstr>Live Interactive</vt:lpstr>
      <vt:lpstr>Face to Face</vt:lpstr>
      <vt:lpstr>Face to Face</vt:lpstr>
      <vt:lpstr>Face to Face</vt:lpstr>
      <vt:lpstr>Enrollment Reports are Vital</vt:lpstr>
    </vt:vector>
  </TitlesOfParts>
  <Company>Alpine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Concurrent Enrollment</dc:title>
  <dc:creator>Melissa YATES</dc:creator>
  <cp:lastModifiedBy>Melissa YATES</cp:lastModifiedBy>
  <cp:revision>28</cp:revision>
  <dcterms:created xsi:type="dcterms:W3CDTF">2021-02-23T20:17:20Z</dcterms:created>
  <dcterms:modified xsi:type="dcterms:W3CDTF">2021-02-24T19:34:35Z</dcterms:modified>
</cp:coreProperties>
</file>